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5" r:id="rId6"/>
    <p:sldId id="266" r:id="rId7"/>
    <p:sldId id="258" r:id="rId8"/>
    <p:sldId id="259" r:id="rId9"/>
    <p:sldId id="261" r:id="rId10"/>
    <p:sldId id="260" r:id="rId11"/>
    <p:sldId id="275" r:id="rId12"/>
    <p:sldId id="269" r:id="rId13"/>
    <p:sldId id="270" r:id="rId14"/>
    <p:sldId id="267" r:id="rId15"/>
    <p:sldId id="274" r:id="rId16"/>
    <p:sldId id="268" r:id="rId17"/>
    <p:sldId id="271" r:id="rId18"/>
    <p:sldId id="272" r:id="rId19"/>
    <p:sldId id="273" r:id="rId20"/>
    <p:sldId id="264" r:id="rId2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F787-A838-4B6D-AE36-F0DF04595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524EA-B2E9-4398-A6C8-B5E5EBAF7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07A53-31B1-45ED-9804-72A1600B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495E0-F243-4A9B-9310-29FCA65E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92DD7-1910-4635-BB90-B0BA2017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893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CFEB-7B97-4D41-9D23-568FCA4E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85A90-3923-4176-A52A-95131D3DE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1F258-F81A-42E2-9F0B-CC1D62A6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4101D-9B70-44C2-96D0-81DA85AE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69D87-5C78-4179-9307-D2FF8F4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916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B112C-6898-49E0-AD7E-30E20C288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406DE-8A3B-4FB2-B91F-25BDBF2DF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7E6CC-4BFF-45F1-A27C-8CE4AC78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570BD-EB15-4FAC-A91D-EE4C0CE0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2B9B0-D51D-4762-8834-1C56EFAC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216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1967-1C2B-4043-BCFC-6FEC4AB9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7C26-3990-46CE-9FB5-05E65346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743D-9571-474E-8687-F7DC6FA7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AD88-2003-4BC6-B13D-8F3C9CF2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90FA2-6769-41E6-81B4-152835E1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276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F7E9-C602-4ED6-8205-BD9AF5E5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E328F-281F-4F92-A66D-43BE2E0F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80604-88AC-412A-A24C-A33F1DC9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58C9-8B92-4399-8818-14A4427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091FC-7118-40CB-ACE3-A6CD4626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05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5216-584F-4758-96A2-C36BBE8D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5734-E6B4-4BFA-8384-D74D71E5C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803E-D698-48F1-875E-8B8336C74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857EA-0FB9-4C09-9AA5-73099E92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A4C04-4B73-4BBC-BD55-3D779D45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1B5E8-DC5B-422D-90CA-96C46878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94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8D78-6306-423C-A41B-7782E092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5B61-7FB7-4554-877D-8524C2CAC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EB741-CFF8-42C2-B96A-965390A40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E5B7E-A3C6-4144-962F-74F95C747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EE157-9CCF-4F8F-80DF-819A1F4E1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D1A3E-3F7C-46D0-B7B0-1966C6B7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AE41A-06A6-4B9E-8EC3-876EC0D6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29B4A-41FD-46C1-BF62-5CACDBF1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18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BC21-EB49-4D7E-AAAA-5CB9470B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A829F-68C7-4EFD-9326-07702C03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49266-F625-4E3B-B0FF-218E27AD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C1EE5-F732-4948-91E9-D1DE15BD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527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83270-2445-4C31-84F0-4383F9D0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56426-2274-4A80-BDA2-3ADFC73E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8314A-26B1-4F5E-9178-9BF9D319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102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6987-8B62-483E-B51D-B70B5671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023B-E743-44CC-BB89-277E1DD03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BBE10-6954-4F13-B1A1-9FBC8FEFC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EC0F8-05A2-4669-BD45-4649BC765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71DCE-8A96-484A-A766-45DE408A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96AFE-35E4-4BD4-B6D3-F801AC97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901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8328-449F-49DF-BD32-59EF6836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FECC5-C6FE-4953-8688-F31806B01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ADBFB-68D1-467C-B1BC-2EC0F65CC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74C8D-14FC-4F56-9459-8076B5B6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B5AF2-62B0-44A3-8CDB-3370E1EC5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C6DF-5870-4F17-8488-65309A7C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683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0E761-E701-451C-AD74-62754929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AEF08-6CDF-4ACB-A77B-3BC88F130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2908E-0FB8-4AF9-AD98-811E70AA1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DB93-CBBB-46C6-885E-BA27B5B0FC6B}" type="datetimeFigureOut">
              <a:rPr lang="pl-PL" smtClean="0"/>
              <a:t>29.05.2019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6949-2637-449C-8CF4-E125E923B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B3B2D-64EE-4048-BC7E-7D084E739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917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B5oGlUvs2c" TargetMode="External"/><Relationship Id="rId2" Type="http://schemas.openxmlformats.org/officeDocument/2006/relationships/hyperlink" Target="https://en.wikipedia.org/wiki/PSA_Flight_182#/media/File:WendtPSA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sky.com/story/one-occupant-visible-in-emiliano-sala-plane-wreckage-11627894" TargetMode="External"/><Relationship Id="rId5" Type="http://schemas.openxmlformats.org/officeDocument/2006/relationships/hyperlink" Target="https://www.youtube.com/watch?v=AfAM6mfuN3c" TargetMode="External"/><Relationship Id="rId4" Type="http://schemas.openxmlformats.org/officeDocument/2006/relationships/hyperlink" Target="https://www.youtube.com/watch?v=lioRCye2Du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yf_QTbDeWM?start=105&amp;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44C5-9510-4000-B76C-68E45153C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Projekt: Samoloty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F4676-1E8E-49D5-86B1-B4004367C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58A83-3670-4BEE-A075-30B099F239BB}"/>
              </a:ext>
            </a:extLst>
          </p:cNvPr>
          <p:cNvSpPr txBox="1"/>
          <p:nvPr/>
        </p:nvSpPr>
        <p:spPr>
          <a:xfrm>
            <a:off x="0" y="611372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Szymon Drenda, Leszek Milasz</a:t>
            </a:r>
          </a:p>
        </p:txBody>
      </p:sp>
    </p:spTree>
    <p:extLst>
      <p:ext uri="{BB962C8B-B14F-4D97-AF65-F5344CB8AC3E}">
        <p14:creationId xmlns:p14="http://schemas.microsoft.com/office/powerpoint/2010/main" val="39653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6214-D136-4EBA-B585-12083FEC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Uproszczenia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D501-CF63-4031-AC36-4D86EBB1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Uwzględniamy tylko grawitację i opór powietrza</a:t>
            </a:r>
          </a:p>
          <a:p>
            <a:pPr>
              <a:spcAft>
                <a:spcPts val="1200"/>
              </a:spcAft>
            </a:pPr>
            <a:r>
              <a:rPr lang="pl-PL" dirty="0"/>
              <a:t>Ziemia jest płaska</a:t>
            </a:r>
          </a:p>
          <a:p>
            <a:pPr>
              <a:spcAft>
                <a:spcPts val="1200"/>
              </a:spcAft>
            </a:pPr>
            <a:r>
              <a:rPr lang="pl-PL" dirty="0"/>
              <a:t>Kawałki nie rozpadają się dalej w trakcie spadania</a:t>
            </a:r>
          </a:p>
          <a:p>
            <a:pPr>
              <a:spcAft>
                <a:spcPts val="1200"/>
              </a:spcAft>
            </a:pPr>
            <a:r>
              <a:rPr lang="pl-PL" dirty="0"/>
              <a:t>Aby symulować eksplozję – jedynie wariacja prędkości początkowej szczątków</a:t>
            </a:r>
          </a:p>
        </p:txBody>
      </p:sp>
    </p:spTree>
    <p:extLst>
      <p:ext uri="{BB962C8B-B14F-4D97-AF65-F5344CB8AC3E}">
        <p14:creationId xmlns:p14="http://schemas.microsoft.com/office/powerpoint/2010/main" val="380855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513C-B32A-4097-8787-40835494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Kroki symulacji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F7BC8-2F31-4EA9-986A-64054FFFD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Początkowo – nadanie kawałkowi prędkości samolotu oraz dodanie do niej zaburzenia symulującego eksplozję</a:t>
            </a:r>
          </a:p>
          <a:p>
            <a:r>
              <a:rPr lang="pl-PL" dirty="0"/>
              <a:t>W trakcie opadania – obliczanie sił działających na kawałek, zsumowanie ich, obliczenie na tej podstawie nowej prędkości i pozycji</a:t>
            </a:r>
          </a:p>
          <a:p>
            <a:r>
              <a:rPr lang="pl-PL" dirty="0"/>
              <a:t>Jeśli kawałek opadł – przestają działać na niego siły i zostaje zaznaczony dla lepszej widoczności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4484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4358-6958-41DF-B533-0EBAC2AB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wzory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F3AE3-119B-4A58-8806-E31985E1D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𝑑𝑧𝑖𝑎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ą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𝑜𝑑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𝑎𝑚𝑒𝑘</m:t>
                      </m:r>
                    </m:oMath>
                  </m:oMathPara>
                </a14:m>
                <a:endParaRPr lang="pl-PL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𝑑𝑟𝑢𝑔𝑎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𝑧𝑎𝑠𝑎𝑑𝑎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𝑑𝑦𝑛𝑎𝑚𝑖𝑘𝑖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𝑧𝑎𝑙𝑒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ę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𝑑𝑘𝑜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𝑐𝑖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𝑝𝑟𝑧𝑦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𝑝𝑖𝑒𝑠𝑧𝑒𝑛𝑖𝑎</m:t>
                      </m:r>
                    </m:oMath>
                  </m:oMathPara>
                </a14:m>
                <a:endParaRPr lang="pl-PL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𝑧𝑎𝑙𝑒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ż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ść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𝑝𝑜𝑧𝑦𝑐𝑗𝑖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𝑝𝑟𝑧𝑦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𝑝𝑖𝑒𝑠𝑧𝑒𝑛𝑖𝑎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pl-PL" dirty="0"/>
                  <a:t>Więc: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F3AE3-119B-4A58-8806-E31985E1D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6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0622-5890-432C-A2F1-2083F794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Eulera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3ADC8-A1E8-4A9E-B5E5-642B77D80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3752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𝑤𝑛𝑎𝑛𝑖𝑒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𝑤𝑎𝑟𝑢𝑛𝑘𝑖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𝑝𝑜𝑐𝑧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ą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𝑡𝑘𝑜𝑤𝑒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  <a:p>
                <a:endParaRPr lang="pl-PL" dirty="0"/>
              </a:p>
              <a:p>
                <a:r>
                  <a:rPr lang="pl-PL" dirty="0"/>
                  <a:t>Najprostsza meteda rozwiązywania numerycznego równań różniczkowych pierwszego stopnia</a:t>
                </a:r>
              </a:p>
              <a:p>
                <a:endParaRPr lang="pl-PL" dirty="0"/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3ADC8-A1E8-4A9E-B5E5-642B77D80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37520" cy="4351338"/>
              </a:xfrm>
              <a:blipFill>
                <a:blip r:embed="rId2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1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77CE-5839-450B-93FC-6484B65B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Opór powietrza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AA267-07FD-4D80-A7E0-5C9CA7CCB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pl-P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pl-PL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𝑜𝑝𝑜𝑟𝑢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𝑑𝑧𝑖𝑎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𝑎𝑗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ą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𝑛𝑎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𝑜𝑑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𝑎𝑚𝑒𝑘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𝑑𝑘𝑜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ść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𝑜𝑑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𝑎𝑚𝑘𝑎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𝑑𝑘𝑜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ść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𝑤𝑖𝑎𝑡𝑟𝑢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𝑠𝑡𝑎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𝑝𝑟𝑧𝑒𝑑𝑧𝑖𝑎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]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AA267-07FD-4D80-A7E0-5C9CA7CCB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835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76C4-D60C-4464-8607-58BFC9AD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Siła oporu aerodynamicznego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BB9FA-58B5-4877-B0FF-5DFB239B9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l-PL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b="0" i="1" smtClean="0"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̂"/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𝑠𝑡𝑜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ść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𝑦𝑛𝑢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𝑝𝑜𝑤𝑖𝑒𝑟𝑧𝑐h𝑛𝑖𝑎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𝑐𝑧𝑜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𝑜𝑤𝑎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𝑤𝑠𝑝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ół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𝑐𝑧𝑦𝑛𝑛𝑖𝑘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𝑜𝑝𝑜𝑟𝑢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𝑧𝑛𝑜𝑟𝑚𝑎𝑙𝑖𝑧𝑜𝑤𝑎𝑛𝑦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𝑤𝑒𝑘𝑡𝑜𝑟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𝑑𝑘𝑜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𝑐𝑖</m:t>
                    </m:r>
                  </m:oMath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EBB9FA-58B5-4877-B0FF-5DFB239B9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16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7ACA-3D83-4AB4-A430-5005512A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Grawitacja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FDE17-DADB-48B4-9C3F-E981C8F1E7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230" y="1825625"/>
                <a:ext cx="1078992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sz="2400" b="0" dirty="0"/>
                  <a:t>Wiemy że ciało w spadku swobodnym przyśpiesza w sposób jednostajny: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sz="2400" dirty="0"/>
                  <a:t>Aby nie rozdrabniać modelu, chcemy żeby to była siła, więc przekształcamy do: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l-P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𝑝𝑟𝑧𝑦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ś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𝑝𝑖𝑒𝑠𝑧𝑒𝑛𝑖𝑒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𝑧𝑖𝑒𝑚𝑠𝑘𝑖𝑒</m:t>
                    </m:r>
                  </m:oMath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𝑚𝑎𝑠𝑎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𝑜𝑑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𝑎𝑚𝑘𝑎</m:t>
                    </m:r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FDE17-DADB-48B4-9C3F-E981C8F1E7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230" y="1825625"/>
                <a:ext cx="10789920" cy="4351338"/>
              </a:xfrm>
              <a:blipFill>
                <a:blip r:embed="rId2"/>
                <a:stretch>
                  <a:fillRect l="-847" t="-19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925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908F-4C88-4292-ABD7-ED48AF0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Przykładowy wynik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71230A-CC0A-42C4-A207-193FC30EE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951" y="2141537"/>
            <a:ext cx="676209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CE9FF-6DBC-4A0B-905F-45B2452DE65E}"/>
              </a:ext>
            </a:extLst>
          </p:cNvPr>
          <p:cNvSpPr txBox="1"/>
          <p:nvPr/>
        </p:nvSpPr>
        <p:spPr>
          <a:xfrm>
            <a:off x="1028700" y="1428750"/>
            <a:ext cx="10515600" cy="48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Masa samolotu: 100t, Wyłączony opór powietrza</a:t>
            </a:r>
          </a:p>
        </p:txBody>
      </p:sp>
    </p:spTree>
    <p:extLst>
      <p:ext uri="{BB962C8B-B14F-4D97-AF65-F5344CB8AC3E}">
        <p14:creationId xmlns:p14="http://schemas.microsoft.com/office/powerpoint/2010/main" val="17755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9E99-867E-4059-B847-DE25E124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Włączony opór powietrza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370927-FBB0-490C-B5F5-AA056F7EB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905794"/>
            <a:ext cx="7505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5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DE7C-92D5-4513-8820-865C77DC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8C48-93CE-42D8-BDFF-EB1CA7DF4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Najintensywniej należy przeszukać obszar o promieniu 1km</a:t>
            </a:r>
          </a:p>
          <a:p>
            <a:r>
              <a:rPr lang="pl-PL" dirty="0"/>
              <a:t>Lekkie części prawdopodobnie opadną blisko eksplozji</a:t>
            </a:r>
          </a:p>
          <a:p>
            <a:r>
              <a:rPr lang="pl-PL" dirty="0"/>
              <a:t>Jeśli nie możemy znaleźć jakiejś części warto przeszukać pas wzdłuż trasy przelotu, rozprysk na boki jest stosunkowo mały</a:t>
            </a:r>
          </a:p>
        </p:txBody>
      </p:sp>
    </p:spTree>
    <p:extLst>
      <p:ext uri="{BB962C8B-B14F-4D97-AF65-F5344CB8AC3E}">
        <p14:creationId xmlns:p14="http://schemas.microsoft.com/office/powerpoint/2010/main" val="72736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0E23-3087-4E87-8EEB-3C19BC9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problemu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2854-98AD-4F90-AE80-6803C002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Katastrofa samolotu w trakcie lotu</a:t>
            </a:r>
          </a:p>
          <a:p>
            <a:pPr>
              <a:spcAft>
                <a:spcPts val="1200"/>
              </a:spcAft>
            </a:pPr>
            <a:r>
              <a:rPr lang="pl-PL" dirty="0"/>
              <a:t>Eksplozja która rozsiewa szczątki na dużym obszarze</a:t>
            </a:r>
          </a:p>
          <a:p>
            <a:pPr>
              <a:spcAft>
                <a:spcPts val="1200"/>
              </a:spcAft>
            </a:pPr>
            <a:r>
              <a:rPr lang="pl-PL" dirty="0"/>
              <a:t>Kawałki odpadają również w trakcie spadania</a:t>
            </a:r>
          </a:p>
        </p:txBody>
      </p:sp>
    </p:spTree>
    <p:extLst>
      <p:ext uri="{BB962C8B-B14F-4D97-AF65-F5344CB8AC3E}">
        <p14:creationId xmlns:p14="http://schemas.microsoft.com/office/powerpoint/2010/main" val="1494811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3B2-FB5B-4946-BC9A-A51B1611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8B7E3-246E-4344-8DB5-B6BC4F125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hlinkClick r:id="rId2"/>
              </a:rPr>
              <a:t>https://en.wikipedia.org/wiki/PSA_Flight_182#/media/File:WendtPSA.jpg</a:t>
            </a:r>
            <a:endParaRPr lang="pl-PL" sz="2000" dirty="0"/>
          </a:p>
          <a:p>
            <a:r>
              <a:rPr lang="pl-PL" sz="2000" dirty="0">
                <a:hlinkClick r:id="rId3"/>
              </a:rPr>
              <a:t>https://www.youtube.com/watch?v=-B5oGlUvs2c</a:t>
            </a:r>
            <a:r>
              <a:rPr lang="pl-PL" sz="2000" dirty="0"/>
              <a:t> </a:t>
            </a:r>
          </a:p>
          <a:p>
            <a:r>
              <a:rPr lang="pl-PL" sz="2000" dirty="0">
                <a:hlinkClick r:id="rId4"/>
              </a:rPr>
              <a:t>https://www.youtube.com/watch?v=lioRCye2Dug</a:t>
            </a:r>
            <a:endParaRPr lang="pl-PL" sz="2000" dirty="0"/>
          </a:p>
          <a:p>
            <a:r>
              <a:rPr lang="pl-PL" sz="2000" dirty="0">
                <a:hlinkClick r:id="rId5"/>
              </a:rPr>
              <a:t>https://www.youtube.com/watch?v=AfAM6mfuN3c</a:t>
            </a:r>
            <a:endParaRPr lang="pl-PL" sz="2000" dirty="0"/>
          </a:p>
          <a:p>
            <a:r>
              <a:rPr lang="pl-PL" sz="2000" dirty="0">
                <a:hlinkClick r:id="rId6"/>
              </a:rPr>
              <a:t>https://news.sky.com/story/one-occupant-visible-in-emiliano-sala-plane-wreckage-11627894</a:t>
            </a:r>
            <a:endParaRPr lang="pl-PL" sz="2000" dirty="0"/>
          </a:p>
          <a:p>
            <a:r>
              <a:rPr lang="pl-PL" sz="2000" dirty="0"/>
              <a:t>https://pl.khanacademy.org/computing/computer-programming/programming-natural-simulations/programming-forces/a/air-and-fluid-resistance</a:t>
            </a:r>
          </a:p>
          <a:p>
            <a:r>
              <a:rPr lang="pl-PL" sz="2000"/>
              <a:t>https://www.grc.nasa.gov/www/k-12/airplane/drageq.html</a:t>
            </a:r>
            <a:endParaRPr lang="pl-PL" sz="2000" dirty="0"/>
          </a:p>
          <a:p>
            <a:endParaRPr lang="pl-PL" sz="2000" dirty="0"/>
          </a:p>
          <a:p>
            <a:endParaRPr lang="pl-PL" sz="2000" dirty="0"/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32770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A89C-CEC8-4D60-9E5F-87798CFB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Inspiracje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913C7B-A1A6-42B3-9DAC-23131353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47" y="2478278"/>
            <a:ext cx="6029706" cy="401459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7BD1CC-ADE6-4CE7-ABFC-24BE2E39DE6B}"/>
              </a:ext>
            </a:extLst>
          </p:cNvPr>
          <p:cNvSpPr txBox="1"/>
          <p:nvPr/>
        </p:nvSpPr>
        <p:spPr>
          <a:xfrm>
            <a:off x="838200" y="169068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>
                <a:latin typeface="+mj-lt"/>
              </a:rPr>
              <a:t>Katastrofa lotu Pacific Southwest Airlines 182</a:t>
            </a:r>
          </a:p>
          <a:p>
            <a:pPr algn="ctr"/>
            <a:endParaRPr lang="pl-PL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618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7264-00D1-4A98-87AF-40E04F61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Zestrzelenie Japońskiego myśliwca – druga wojna światowa</a:t>
            </a:r>
          </a:p>
        </p:txBody>
      </p:sp>
      <p:pic>
        <p:nvPicPr>
          <p:cNvPr id="4" name="134-Japanese-Plane-Shot-Down-1944-YouTube">
            <a:hlinkClick r:id="" action="ppaction://media"/>
            <a:extLst>
              <a:ext uri="{FF2B5EF4-FFF2-40B4-BE49-F238E27FC236}">
                <a16:creationId xmlns:a16="http://schemas.microsoft.com/office/drawing/2014/main" id="{F440D5E0-9864-445D-816D-3451281838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0494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8432-F981-426C-A3C2-3FD24679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Wybuch silnika samolotu zdalnie sterowanego</a:t>
            </a:r>
          </a:p>
        </p:txBody>
      </p:sp>
      <p:pic>
        <p:nvPicPr>
          <p:cNvPr id="7" name="Online Media 6" title="GIGANTIC RC CRASH SAAB GRIPEN XXXL 1:2 SCALE MODEL TURBINE JET FATAL END TOTAL DESTROYED">
            <a:hlinkClick r:id="" action="ppaction://media"/>
            <a:extLst>
              <a:ext uri="{FF2B5EF4-FFF2-40B4-BE49-F238E27FC236}">
                <a16:creationId xmlns:a16="http://schemas.microsoft.com/office/drawing/2014/main" id="{896BE03D-ED0D-4AEE-BB91-BE336199B2A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5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BFFD-7198-42E4-8C35-D4E86391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Plan poszukiwań szczątków rozbitego samolotu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A4798E-9838-477D-939B-0B6219468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047036"/>
            <a:ext cx="9201150" cy="5175648"/>
          </a:xfrm>
        </p:spPr>
      </p:pic>
    </p:spTree>
    <p:extLst>
      <p:ext uri="{BB962C8B-B14F-4D97-AF65-F5344CB8AC3E}">
        <p14:creationId xmlns:p14="http://schemas.microsoft.com/office/powerpoint/2010/main" val="3753805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1C23-291E-493E-A8BE-CCFCD3A3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Gdzie szukać szczątków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25D6-124C-49A2-8540-7CFB708FE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Wpływ pogody</a:t>
            </a:r>
          </a:p>
          <a:p>
            <a:pPr>
              <a:spcAft>
                <a:spcPts val="1200"/>
              </a:spcAft>
            </a:pPr>
            <a:r>
              <a:rPr lang="pl-PL" dirty="0"/>
              <a:t>Nieznane przyczyny katastrofy</a:t>
            </a:r>
          </a:p>
          <a:p>
            <a:pPr>
              <a:spcAft>
                <a:spcPts val="1200"/>
              </a:spcAft>
            </a:pPr>
            <a:r>
              <a:rPr lang="pl-PL" dirty="0"/>
              <a:t>Trudne do zebrania parametry zewnętrzne</a:t>
            </a:r>
          </a:p>
          <a:p>
            <a:pPr>
              <a:spcAft>
                <a:spcPts val="1200"/>
              </a:spcAft>
            </a:pPr>
            <a:r>
              <a:rPr lang="pl-PL" dirty="0"/>
              <a:t>Często tracimy samolot z radaru po eksplozji</a:t>
            </a:r>
          </a:p>
        </p:txBody>
      </p:sp>
    </p:spTree>
    <p:extLst>
      <p:ext uri="{BB962C8B-B14F-4D97-AF65-F5344CB8AC3E}">
        <p14:creationId xmlns:p14="http://schemas.microsoft.com/office/powerpoint/2010/main" val="223063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D13B-F8C2-47B0-8252-1AF584FE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Przeszkody dla dokładnej sytuacji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7966-2F5D-4414-894D-C37A72152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Niedostępność parametrów zewnętrznych</a:t>
            </a:r>
          </a:p>
          <a:p>
            <a:pPr>
              <a:spcAft>
                <a:spcPts val="1200"/>
              </a:spcAft>
            </a:pPr>
            <a:r>
              <a:rPr lang="pl-PL" dirty="0"/>
              <a:t>Chcemy znaleźć przyczynę na podstawie szczątków </a:t>
            </a:r>
          </a:p>
          <a:p>
            <a:pPr>
              <a:spcAft>
                <a:spcPts val="1200"/>
              </a:spcAft>
            </a:pPr>
            <a:r>
              <a:rPr lang="pl-PL" dirty="0"/>
              <a:t>Skomplikowany fizyczny model sił działających na poszczególne części</a:t>
            </a:r>
          </a:p>
          <a:p>
            <a:pPr>
              <a:spcAft>
                <a:spcPts val="1200"/>
              </a:spcAft>
            </a:pPr>
            <a:r>
              <a:rPr lang="pl-PL" dirty="0"/>
              <a:t>Długość obliczeń</a:t>
            </a:r>
          </a:p>
        </p:txBody>
      </p:sp>
    </p:spTree>
    <p:extLst>
      <p:ext uri="{BB962C8B-B14F-4D97-AF65-F5344CB8AC3E}">
        <p14:creationId xmlns:p14="http://schemas.microsoft.com/office/powerpoint/2010/main" val="311614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568-0BAD-49BC-B285-159DF7A7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Symulacja aerodynamiki skrzydła</a:t>
            </a:r>
          </a:p>
        </p:txBody>
      </p:sp>
      <p:pic>
        <p:nvPicPr>
          <p:cNvPr id="4" name="134-Direct-Numerical-Simulation-of-a-NACA-0012-airfoil-flow-at-M04-Re50000-5-YouTube">
            <a:hlinkClick r:id="" action="ppaction://media"/>
            <a:extLst>
              <a:ext uri="{FF2B5EF4-FFF2-40B4-BE49-F238E27FC236}">
                <a16:creationId xmlns:a16="http://schemas.microsoft.com/office/drawing/2014/main" id="{2DDA0B57-B015-4B6A-AB6D-20F63C23FB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0007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494</Words>
  <Application>Microsoft Office PowerPoint</Application>
  <PresentationFormat>Panoramiczny</PresentationFormat>
  <Paragraphs>78</Paragraphs>
  <Slides>20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Projekt: Samoloty</vt:lpstr>
      <vt:lpstr>Opis problemu</vt:lpstr>
      <vt:lpstr>Inspiracje</vt:lpstr>
      <vt:lpstr>Zestrzelenie Japońskiego myśliwca – druga wojna światowa</vt:lpstr>
      <vt:lpstr>Wybuch silnika samolotu zdalnie sterowanego</vt:lpstr>
      <vt:lpstr>Plan poszukiwań szczątków rozbitego samolotu</vt:lpstr>
      <vt:lpstr>Gdzie szukać szczątków</vt:lpstr>
      <vt:lpstr>Przeszkody dla dokładnej sytuacji</vt:lpstr>
      <vt:lpstr>Symulacja aerodynamiki skrzydła</vt:lpstr>
      <vt:lpstr>Uproszczenia</vt:lpstr>
      <vt:lpstr>Kroki symulacji</vt:lpstr>
      <vt:lpstr>Podstawowe wzory</vt:lpstr>
      <vt:lpstr>Metoda Eulera</vt:lpstr>
      <vt:lpstr>Opór powietrza</vt:lpstr>
      <vt:lpstr>Siła oporu aerodynamicznego</vt:lpstr>
      <vt:lpstr>Grawitacja</vt:lpstr>
      <vt:lpstr>Przykładowy wynik</vt:lpstr>
      <vt:lpstr>Włączony opór powietrza</vt:lpstr>
      <vt:lpstr>Wnioski </vt:lpstr>
      <vt:lpstr>Źródła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Projekt: Samoloty</dc:title>
  <dc:creator>Szymon</dc:creator>
  <cp:lastModifiedBy>Szymon</cp:lastModifiedBy>
  <cp:revision>19</cp:revision>
  <dcterms:created xsi:type="dcterms:W3CDTF">2019-05-25T16:28:51Z</dcterms:created>
  <dcterms:modified xsi:type="dcterms:W3CDTF">2019-05-29T07:21:57Z</dcterms:modified>
</cp:coreProperties>
</file>